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84" autoAdjust="0"/>
    <p:restoredTop sz="94660"/>
  </p:normalViewPr>
  <p:slideViewPr>
    <p:cSldViewPr>
      <p:cViewPr varScale="1">
        <p:scale>
          <a:sx n="87" d="100"/>
          <a:sy n="87" d="100"/>
        </p:scale>
        <p:origin x="-1614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7.png"/><Relationship Id="rId5" Type="http://schemas.openxmlformats.org/officeDocument/2006/relationships/hyperlink" Target="https://github.com/Screensaver7/Genetic-Vehicle-Detection" TargetMode="External"/><Relationship Id="rId4" Type="http://schemas.openxmlformats.org/officeDocument/2006/relationships/hyperlink" Target="http://www.changedetection.net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Vehicle Detection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Arron Bao B. Van, Zhaozhuo (Alan) Li</a:t>
            </a:r>
          </a:p>
          <a:p>
            <a:r>
              <a:rPr lang="it-IT" dirty="0" smtClean="0"/>
              <a:t>CS484, Fall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583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Problem: Detect Cars on Road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524000"/>
          </a:xfrm>
        </p:spPr>
        <p:txBody>
          <a:bodyPr/>
          <a:lstStyle/>
          <a:p>
            <a:r>
              <a:rPr lang="en-US" dirty="0" err="1" smtClean="0"/>
              <a:t>OpenCV</a:t>
            </a:r>
            <a:endParaRPr lang="en-US" dirty="0" smtClean="0"/>
          </a:p>
          <a:p>
            <a:r>
              <a:rPr lang="en-US" dirty="0" smtClean="0"/>
              <a:t>Background Subtraction, k-NN method</a:t>
            </a:r>
          </a:p>
          <a:p>
            <a:r>
              <a:rPr lang="en-US" dirty="0" smtClean="0"/>
              <a:t>Simple Blob Detection</a:t>
            </a:r>
            <a:endParaRPr lang="en-US" dirty="0"/>
          </a:p>
        </p:txBody>
      </p:sp>
      <p:pic>
        <p:nvPicPr>
          <p:cNvPr id="1026" name="Picture 2" descr="http://www.modot.org/images/districts/stlouis/cameraview.jp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599" y="3733800"/>
            <a:ext cx="4010025" cy="24955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4846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2: Blob Detection is meh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066800"/>
          </a:xfrm>
        </p:spPr>
        <p:txBody>
          <a:bodyPr/>
          <a:lstStyle/>
          <a:p>
            <a:r>
              <a:rPr lang="en-US" dirty="0" smtClean="0"/>
              <a:t>Don’t change methodology</a:t>
            </a:r>
          </a:p>
          <a:p>
            <a:r>
              <a:rPr lang="en-US" dirty="0" smtClean="0"/>
              <a:t>Improve by changing blob detector parameters</a:t>
            </a:r>
            <a:endParaRPr lang="en-US" dirty="0"/>
          </a:p>
        </p:txBody>
      </p:sp>
      <p:pic>
        <p:nvPicPr>
          <p:cNvPr id="2052" name="Picture 4" descr="http://www.scielo.cl/fbpe/img/ciagr/v38n2/fig01-0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500" y="2819400"/>
            <a:ext cx="4953000" cy="3789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8826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3074" name="Picture 2" descr="C:\Users\SCRN\Documents\Mason\CS482\Project Report\gen6child2-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056" y="4191000"/>
            <a:ext cx="8062895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SCRN\Documents\Mason\CS482\Project Report\gen1child3-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514" y="1600200"/>
            <a:ext cx="8084666" cy="2292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9897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4098" name="Picture 2" descr="C:\Users\SCRN\Documents\Mason\CS482\Project Report\win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857644"/>
            <a:ext cx="8458200" cy="4619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251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914400"/>
          </a:xfrm>
        </p:spPr>
        <p:txBody>
          <a:bodyPr>
            <a:normAutofit fontScale="92500"/>
          </a:bodyPr>
          <a:lstStyle/>
          <a:p>
            <a:r>
              <a:rPr lang="en-US" dirty="0">
                <a:hlinkClick r:id="rId4"/>
              </a:rPr>
              <a:t>http://www.changedetection.net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github.com/Screensaver7/Genetic-Vehicle-Detection</a:t>
            </a:r>
            <a:endParaRPr lang="en-US" dirty="0" smtClean="0"/>
          </a:p>
        </p:txBody>
      </p:sp>
      <p:pic>
        <p:nvPicPr>
          <p:cNvPr id="4" name="output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048000" y="3200400"/>
            <a:ext cx="3048000" cy="2286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25588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Arron Bao B. </a:t>
            </a:r>
            <a:r>
              <a:rPr lang="it-IT" dirty="0" smtClean="0"/>
              <a:t>Van – 35%, BG subtract, Blob Detect</a:t>
            </a:r>
          </a:p>
          <a:p>
            <a:r>
              <a:rPr lang="it-IT" dirty="0" smtClean="0"/>
              <a:t>Zhaozhuo Li – 65%, Bbox, Accuracy measurements, Genetic Algorithm, Report, Presentation</a:t>
            </a:r>
          </a:p>
          <a:p>
            <a:r>
              <a:rPr lang="it-IT" dirty="0" smtClean="0"/>
              <a:t>Pepperoni and pineapple pizza with sausages – Moral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530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66</TotalTime>
  <Words>97</Words>
  <Application>Microsoft Office PowerPoint</Application>
  <PresentationFormat>On-screen Show (4:3)</PresentationFormat>
  <Paragraphs>19</Paragraphs>
  <Slides>7</Slides>
  <Notes>0</Notes>
  <HiddenSlides>1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Clarity</vt:lpstr>
      <vt:lpstr>Vehicle Detection</vt:lpstr>
      <vt:lpstr>Problem: Detect Cars on Road</vt:lpstr>
      <vt:lpstr>Problem 2: Blob Detection is meh</vt:lpstr>
      <vt:lpstr>Results</vt:lpstr>
      <vt:lpstr>Results</vt:lpstr>
      <vt:lpstr>Results</vt:lpstr>
      <vt:lpstr>Work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Vehicle Detection</dc:title>
  <dc:creator>SCRN</dc:creator>
  <cp:lastModifiedBy>SCRN</cp:lastModifiedBy>
  <cp:revision>6</cp:revision>
  <dcterms:created xsi:type="dcterms:W3CDTF">2015-12-13T03:23:55Z</dcterms:created>
  <dcterms:modified xsi:type="dcterms:W3CDTF">2015-12-13T04:30:53Z</dcterms:modified>
</cp:coreProperties>
</file>

<file path=docProps/thumbnail.jpeg>
</file>